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4" r:id="rId2"/>
    <p:sldId id="300" r:id="rId3"/>
    <p:sldId id="288" r:id="rId4"/>
    <p:sldId id="289" r:id="rId5"/>
    <p:sldId id="290" r:id="rId6"/>
    <p:sldId id="291" r:id="rId7"/>
    <p:sldId id="292" r:id="rId8"/>
    <p:sldId id="277" r:id="rId9"/>
    <p:sldId id="278" r:id="rId10"/>
    <p:sldId id="279" r:id="rId11"/>
    <p:sldId id="285" r:id="rId12"/>
    <p:sldId id="286" r:id="rId13"/>
    <p:sldId id="280" r:id="rId14"/>
    <p:sldId id="283" r:id="rId15"/>
    <p:sldId id="284" r:id="rId16"/>
    <p:sldId id="281" r:id="rId17"/>
    <p:sldId id="273" r:id="rId18"/>
    <p:sldId id="274" r:id="rId19"/>
    <p:sldId id="275" r:id="rId20"/>
    <p:sldId id="276" r:id="rId21"/>
    <p:sldId id="272" r:id="rId22"/>
    <p:sldId id="271" r:id="rId23"/>
    <p:sldId id="264" r:id="rId24"/>
    <p:sldId id="267" r:id="rId25"/>
    <p:sldId id="268" r:id="rId26"/>
    <p:sldId id="265" r:id="rId27"/>
    <p:sldId id="256" r:id="rId28"/>
    <p:sldId id="257" r:id="rId29"/>
    <p:sldId id="258" r:id="rId30"/>
    <p:sldId id="259" r:id="rId31"/>
    <p:sldId id="260" r:id="rId32"/>
    <p:sldId id="261" r:id="rId33"/>
    <p:sldId id="262" r:id="rId34"/>
    <p:sldId id="302" r:id="rId35"/>
    <p:sldId id="293" r:id="rId36"/>
    <p:sldId id="294" r:id="rId37"/>
    <p:sldId id="295" r:id="rId38"/>
    <p:sldId id="298" r:id="rId39"/>
    <p:sldId id="296" r:id="rId40"/>
    <p:sldId id="297" r:id="rId41"/>
    <p:sldId id="30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DAA40-D558-49D5-BA6C-2AAB103F561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6D1A4-B6C1-4AF9-B0DC-A33A33E70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8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00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963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081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Y5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729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Y5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699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Y5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512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Y5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189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042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Y5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678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Y5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72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829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Y3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462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Y3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737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87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251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649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860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D1A4-B6C1-4AF9-B0DC-A33A33E705E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3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B616-C19A-416E-9835-01B11F05F342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4DC5-1ECA-4BE8-8B90-4FACC606AE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76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B616-C19A-416E-9835-01B11F05F342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4DC5-1ECA-4BE8-8B90-4FACC606AE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40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B616-C19A-416E-9835-01B11F05F342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4DC5-1ECA-4BE8-8B90-4FACC606AE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39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B616-C19A-416E-9835-01B11F05F342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4DC5-1ECA-4BE8-8B90-4FACC606AE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21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B616-C19A-416E-9835-01B11F05F342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4DC5-1ECA-4BE8-8B90-4FACC606AE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35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B616-C19A-416E-9835-01B11F05F342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4DC5-1ECA-4BE8-8B90-4FACC606AE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19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B616-C19A-416E-9835-01B11F05F342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4DC5-1ECA-4BE8-8B90-4FACC606AE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10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B616-C19A-416E-9835-01B11F05F342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4DC5-1ECA-4BE8-8B90-4FACC606AE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20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B616-C19A-416E-9835-01B11F05F342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4DC5-1ECA-4BE8-8B90-4FACC606AE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79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B616-C19A-416E-9835-01B11F05F342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4DC5-1ECA-4BE8-8B90-4FACC606AE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99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B616-C19A-416E-9835-01B11F05F342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4DC5-1ECA-4BE8-8B90-4FACC606AE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28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3B616-C19A-416E-9835-01B11F05F342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54DC5-1ECA-4BE8-8B90-4FACC606AE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3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 Say Goodnigh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8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00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26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2991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9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:\Class\Juniors\Class 6\2018-2019\Leavers\Photos\From Y1\Arthu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84741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T:\Class\Juniors\Class 6\2018-2019\Leavers\Photos\From Y1\Dex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279368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:\Class\Juniors\Class 6\2018-2019\Leavers\Photos\From Y1\Emi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62" y="2757456"/>
            <a:ext cx="247133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:\Class\Juniors\Class 6\2018-2019\Leavers\Photos\From Y1\E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47133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T:\Class\Juniors\Class 6\2018-2019\Leavers\Photos\From Y1\Finl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110" y="130188"/>
            <a:ext cx="263251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:\Class\Juniors\Class 6\2018-2019\Leavers\Photos\From Y1\Jessi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99" y="2857164"/>
            <a:ext cx="268623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T:\Class\Juniors\Class 6\2018-2019\Leavers\Photos\From Y1\Thom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5196"/>
            <a:ext cx="247133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9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:\Class\Juniors\Class 6\2018-2019\Leavers\Photos\From Y1\L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52506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T:\Class\Juniors\Class 6\2018-2019\Leavers\Photos\From Y1\Mil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6672"/>
            <a:ext cx="252506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:\Class\Juniors\Class 6\2018-2019\Leavers\Photos\From Y1\Phoe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44924"/>
            <a:ext cx="252506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T:\Class\Juniors\Class 6\2018-2019\Leavers\Photos\From Y1\Sky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2976"/>
            <a:ext cx="252506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46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75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T:\Class\Juniors\Class 6\2018-2019\Leavers\Photos\From Y2\Finle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7" r="31462" b="17948"/>
          <a:stretch/>
        </p:blipFill>
        <p:spPr bwMode="auto">
          <a:xfrm>
            <a:off x="5326047" y="1314508"/>
            <a:ext cx="3510736" cy="51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:\Class\Juniors\Class 6\2018-2019\Leavers\Photos\From Y2\Dext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6"/>
          <a:stretch/>
        </p:blipFill>
        <p:spPr bwMode="auto">
          <a:xfrm>
            <a:off x="1152491" y="260648"/>
            <a:ext cx="3744416" cy="35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T:\Class\Juniors\Class 6\2018-2019\Leavers\Photos\From Y1\Eve Emily Phoebe ange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93585"/>
            <a:ext cx="3744416" cy="280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22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7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Class\Juniors\Class 6\2018-2019\Leavers\Photos\From Y3\Cl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09550"/>
            <a:ext cx="9753600" cy="72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31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T:\Class\Juniors\Class 6\2018-2019\Leavers\Photos\From Y3\Park\IMG_9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37448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:\Class\Juniors\Class 6\2018-2019\Leavers\Photos\From Y3\Park\IMG_94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89184"/>
            <a:ext cx="3840101" cy="512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4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:\Class\Juniors\Class 6\2018-2019\Leavers\Photos\From Y3\Park\IMG_94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43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:\Class\Juniors\Class 6\2018-2019\Leavers\Photos\From YE\Class in class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01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:\Class\Juniors\Class 6\2018-2019\Leavers\Photos\From Y3\Park\IMG_94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68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:\2015-2016\Class 3\D.T\Garden Shed\IMG_2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2" y="388978"/>
            <a:ext cx="2011220" cy="269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W:\2015-2016\Class 3\D.T\Garden Shed\IMG_2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46" y="396012"/>
            <a:ext cx="2011221" cy="269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:\2015-2016\Class 3\D.T\Garden Shed\IMG_22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733" y="359599"/>
            <a:ext cx="2033139" cy="272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W:\2015-2016\Class 3\D.T\Garden Shed\IMG_22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29000"/>
            <a:ext cx="2075537" cy="278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W:\2015-2016\Class 3\D.T\Garden Shed\IMG_22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68748"/>
            <a:ext cx="2045880" cy="274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W:\2015-2016\Class 3\D.T\Garden Shed\IMG_229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10237"/>
            <a:ext cx="2016115" cy="270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W:\2015-2016\Class 3\D.T\Garden Shed\IMG_229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2" y="3510236"/>
            <a:ext cx="1980929" cy="265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W:\2015-2016\Class 3\D.T\Garden Shed\IMG_229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9598"/>
            <a:ext cx="2033139" cy="272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8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:\2015-2016\Class 3\D.T\Cooking\IMG_25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58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:\YEAR BOOKS\2019 Current Year 6\Y5 2017-2018\Design &amp; Technology\IMG_09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523" y="188640"/>
            <a:ext cx="4123226" cy="30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Class\Juniors\Class 6\2018-2019\Leavers\Photos\From Y4\IMG_0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888432" cy="258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2016-2017\Enterprise Day\IMG_24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33588"/>
            <a:ext cx="3486416" cy="260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4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:\2016-2017\Sports Day\105CANON\IMG_0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11" y="400075"/>
            <a:ext cx="2043975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W:\2016-2017\Sports Day\105CANON\IMG_02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11" y="188640"/>
            <a:ext cx="4247648" cy="28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:\2016-2017\Sports Day\105CANON\IMG_03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9322" r="8931"/>
          <a:stretch/>
        </p:blipFill>
        <p:spPr bwMode="auto">
          <a:xfrm>
            <a:off x="6228184" y="3473624"/>
            <a:ext cx="2192875" cy="280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W:\2016-2017\Sports Day\105CANON\IMG_03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6279"/>
            <a:ext cx="3707060" cy="24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33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:\2016-2017\Sports Day\105CANON\IMG_0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9" y="620688"/>
            <a:ext cx="291917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W:\2016-2017\Sports Day\105CANON\IMG_0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134" y="538098"/>
            <a:ext cx="291917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:\2016-2017\Sports Day\105CANON\IMG_02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65" y="2902952"/>
            <a:ext cx="215813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:\2016-2017\Sports Day\105CANON\IMG_005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r="13335"/>
          <a:stretch/>
        </p:blipFill>
        <p:spPr bwMode="auto">
          <a:xfrm>
            <a:off x="414419" y="2939117"/>
            <a:ext cx="2813539" cy="30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:\2016-2017\Sports Day\105CANON\IMG_0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058355" cy="20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W:\2016-2017\Sports Day\105CANON\IMG_07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40768"/>
            <a:ext cx="3166472" cy="21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:\2016-2017\Sports Day\105CANON\IMG_06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7" y="2924944"/>
            <a:ext cx="2736304" cy="182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W:\2016-2017\Sports Day\105CANON\IMG_06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2643"/>
            <a:ext cx="3274590" cy="21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W:\2016-2017\Sports Day\105CANON\IMG_06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t="11498" r="25046"/>
          <a:stretch/>
        </p:blipFill>
        <p:spPr bwMode="auto">
          <a:xfrm>
            <a:off x="6228184" y="386256"/>
            <a:ext cx="2512733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W:\2016-2017\Sports Day\105CANON\IMG_063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1" r="29848"/>
          <a:stretch/>
        </p:blipFill>
        <p:spPr bwMode="auto">
          <a:xfrm>
            <a:off x="3061364" y="2930633"/>
            <a:ext cx="1581111" cy="36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32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YEAR BOOKS\2019 Current Year 6\Y5 2017-2018\Sayers Croft\Sayers Croft\IMG_0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518067" cy="30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YEAR BOOKS\2019 Current Year 6\Y5 2017-2018\Sayers Croft\Sayers Croft\IMG_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78411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:\YEAR BOOKS\2019 Current Year 6\Y5 2017-2018\Sayers Croft\Sayers Croft\IMG_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887"/>
            <a:ext cx="400035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W:\YEAR BOOKS\2019 Current Year 6\Y5 2017-2018\Sayers Croft\Sayers Croft\IMG_00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24" y="3717032"/>
            <a:ext cx="335164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66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:\YEAR BOOKS\2019 Current Year 6\Y5 2017-2018\Sayers Croft\Sayers Croft\IMG_01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552447" cy="30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W:\YEAR BOOKS\2019 Current Year 6\Y5 2017-2018\Sayers Croft\Sayers Croft\IMG_01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78411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:\YEAR BOOKS\2019 Current Year 6\Y5 2017-2018\Sayers Croft\Sayers Croft\IMG_01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338976" cy="22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47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:\YEAR BOOKS\2019 Current Year 6\Y5 2017-2018\Sayers Croft\Sayers Croft\IMG_0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43282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W:\YEAR BOOKS\2019 Current Year 6\Y5 2017-2018\Sayers Croft\Sayers Croft\IMG_00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513" y="3212976"/>
            <a:ext cx="5093035" cy="33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:\YEAR BOOKS\2019 Current Year 6\Y5 2017-2018\Sayers Croft\Sayers Croft\IMG_01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37" y="343141"/>
            <a:ext cx="3480385" cy="231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W:\YEAR BOOKS\2019 Current Year 6\Y5 2017-2018\Sayers Croft\Sayers Croft\IMG_02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3471271" cy="231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70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:\Class\Juniors\Class 6\2018-2019\Leavers\Photos\From YE\Arthur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T:\Class\Juniors\Class 6\2018-2019\Leavers\Photos\From YE\E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2886137" cy="38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:\Class\Juniors\Class 6\2018-2019\Leavers\Photos\From YE\Jessi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38554"/>
            <a:ext cx="2664296" cy="35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T:\Class\Juniors\Class 6\2018-2019\Leavers\Photos\From YE\Bert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16288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0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:\YEAR BOOKS\2019 Current Year 6\Y5 2017-2018\Sayers Croft\Sayers Croft\IMG_0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537"/>
            <a:ext cx="3363154" cy="22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W:\YEAR BOOKS\2019 Current Year 6\Y5 2017-2018\Sayers Croft\Sayers Croft\IMG_0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76760"/>
            <a:ext cx="4228094" cy="28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:\YEAR BOOKS\2019 Current Year 6\Y5 2017-2018\Sayers Croft\Sayers Croft\IMG_00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5106"/>
            <a:ext cx="3795624" cy="252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W:\YEAR BOOKS\2019 Current Year 6\Y5 2017-2018\Sayers Croft\Sayers Croft\IMG_00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011859" cy="267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:\YEAR BOOKS\2019 Current Year 6\Y5 2017-2018\Sayers Croft\Sayers Croft\IMG_01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40" y="4144844"/>
            <a:ext cx="3447044" cy="229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7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75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7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:\YEAR BOOKS\2019 Current Year 6\Y5 2017-2018\Sayers Croft\Sayers Croft\IMG_0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795624" cy="252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W:\YEAR BOOKS\2019 Current Year 6\Y5 2017-2018\Sayers Croft\Sayers Croft\IMG_0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57" y="459233"/>
            <a:ext cx="3903742" cy="259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:\YEAR BOOKS\2019 Current Year 6\Y5 2017-2018\Sayers Croft\Sayers Croft\IMG_01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4" y="3140968"/>
            <a:ext cx="4336212" cy="288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W:\YEAR BOOKS\2019 Current Year 6\Y5 2017-2018\Sayers Croft\Sayers Croft\IMG_01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94" y="3292649"/>
            <a:ext cx="410846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4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:\YEAR BOOKS\2019 Current Year 6\Y5 2017-2018\Wakehurst\20180319_132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2" y="692696"/>
            <a:ext cx="263279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W:\YEAR BOOKS\2019 Current Year 6\Y5 2017-2018\Wakehurst\20180319_132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62" y="673551"/>
            <a:ext cx="263279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:\YEAR BOOKS\2019 Current Year 6\Y5 2017-2018\Wakehurst\20180319_1320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263279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63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:\YEAR BOOKS\2019 Current Year 6\Y5 2017-2018\Wakehurst\20180319_1344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263279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W:\YEAR BOOKS\2019 Current Year 6\Y5 2017-2018\Wakehurst\20180319_1330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4664"/>
            <a:ext cx="44804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:\YEAR BOOKS\2019 Current Year 6\Y5 2017-2018\Wakehurst\20180319_1329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74005"/>
            <a:ext cx="263279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74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:\2017-2018\Year 5\Science\IMG_1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025037" cy="59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13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W:\2018-2019\Year 6\Spaghetti Towers\IMG_2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30" y="260648"/>
            <a:ext cx="328145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:\2018-2019\Year 6\Bikeability\IMG_0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30" y="260648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W:\2018-2019\Year 6\Mexicolore\IMG_11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2520280" cy="337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:\2018-2019\Year 6\Biscuit Making\IMG_0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20" y="3645024"/>
            <a:ext cx="3723287" cy="27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5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W:\2018-2019\Year 6\Canal Visit 5-3-19\IMG_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70420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W:\2018-2019\Year 6\Canal Visit 5-3-19\IMG_0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70420"/>
            <a:ext cx="3600401" cy="27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:\2018-2019\Year 6\Forest School\April 2019\IMG_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284984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W:\2018-2019\Year 6\Individual photos\Reports\IMG_00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0" y="3284983"/>
            <a:ext cx="2520281" cy="33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97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:\Class\Juniors\Class 6\2018-2019\Leavers\Photos\New folder\Y6 2018-10 Little Canada 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29433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1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96"/>
            <a:ext cx="3121025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00" y="2454739"/>
            <a:ext cx="3121025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77072"/>
            <a:ext cx="3121025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00280"/>
            <a:ext cx="2304256" cy="307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1"/>
          <a:stretch/>
        </p:blipFill>
        <p:spPr bwMode="auto">
          <a:xfrm>
            <a:off x="296506" y="2454739"/>
            <a:ext cx="2688299" cy="165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7650"/>
            <a:ext cx="2842249" cy="213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60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T:\Class\Juniors\Class 6\2018-2019\Leavers\Photos\New folder\Y6 2018-10 Little Canada 0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9902"/>
            <a:ext cx="2901884" cy="386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82" y="3645024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6" y="1124744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87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:\Class\Juniors\Class 6\2018-2019\Leavers\Photos\From YE\Dexte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700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T:\Class\Juniors\Class 6\2018-2019\Leavers\Photos\From YE\Li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579" y="1052736"/>
            <a:ext cx="2700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:\Class\Juniors\Class 6\2018-2019\Leavers\Photos\From YE\Emily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48880"/>
            <a:ext cx="26462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6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:\Class\Juniors\Class 6\2018-2019\Leavers\Photos\New folder\Y6 2018-10 Little Canada 03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5009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04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59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:\Class\Juniors\Class 6\2018-2019\Leavers\Photos\From YE\Fi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75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:\Class\Juniors\Class 6\2018-2019\Leavers\Photos\From YE\Mi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36894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T:\Class\Juniors\Class 6\2018-2019\Leavers\Photos\From YE\Phoe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8900"/>
            <a:ext cx="3306357" cy="440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0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:\Class\Juniors\Class 6\2018-2019\Leavers\Photos\From YE\Sky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T:\Class\Juniors\Class 6\2018-2019\Leavers\Photos\From YE\Thom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12" y="332657"/>
            <a:ext cx="334814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:\Class\Juniors\Class 6\2018-2019\Leavers\Photos\From YE\Phoeb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9" y="3501008"/>
            <a:ext cx="3696883" cy="277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70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04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84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36</Words>
  <Application>Microsoft Office PowerPoint</Application>
  <PresentationFormat>On-screen Show (4:3)</PresentationFormat>
  <Paragraphs>36</Paragraphs>
  <Slides>41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webber</dc:creator>
  <cp:lastModifiedBy>l webber</cp:lastModifiedBy>
  <cp:revision>49</cp:revision>
  <dcterms:created xsi:type="dcterms:W3CDTF">2019-05-22T15:07:23Z</dcterms:created>
  <dcterms:modified xsi:type="dcterms:W3CDTF">2019-07-11T09:38:14Z</dcterms:modified>
</cp:coreProperties>
</file>