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19214"/>
      </p:ext>
    </p:extLst>
  </p:cSld>
  <p:clrMapOvr>
    <a:masterClrMapping/>
  </p:clrMapOvr>
  <p:transition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9825"/>
      </p:ext>
    </p:extLst>
  </p:cSld>
  <p:clrMapOvr>
    <a:masterClrMapping/>
  </p:clrMapOvr>
  <p:transition advTm="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84758"/>
      </p:ext>
    </p:extLst>
  </p:cSld>
  <p:clrMapOvr>
    <a:masterClrMapping/>
  </p:clrMapOvr>
  <p:transition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95135"/>
      </p:ext>
    </p:extLst>
  </p:cSld>
  <p:clrMapOvr>
    <a:masterClrMapping/>
  </p:clrMapOvr>
  <p:transition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42774"/>
      </p:ext>
    </p:extLst>
  </p:cSld>
  <p:clrMapOvr>
    <a:masterClrMapping/>
  </p:clrMapOvr>
  <p:transition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826653"/>
      </p:ext>
    </p:extLst>
  </p:cSld>
  <p:clrMapOvr>
    <a:masterClrMapping/>
  </p:clrMapOvr>
  <p:transition advTm="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32946"/>
      </p:ext>
    </p:extLst>
  </p:cSld>
  <p:clrMapOvr>
    <a:masterClrMapping/>
  </p:clrMapOvr>
  <p:transition advTm="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06675"/>
      </p:ext>
    </p:extLst>
  </p:cSld>
  <p:clrMapOvr>
    <a:masterClrMapping/>
  </p:clrMapOvr>
  <p:transition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47247"/>
      </p:ext>
    </p:extLst>
  </p:cSld>
  <p:clrMapOvr>
    <a:masterClrMapping/>
  </p:clrMapOvr>
  <p:transition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72109"/>
      </p:ext>
    </p:extLst>
  </p:cSld>
  <p:clrMapOvr>
    <a:masterClrMapping/>
  </p:clrMapOvr>
  <p:transition advTm="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66612"/>
      </p:ext>
    </p:extLst>
  </p:cSld>
  <p:clrMapOvr>
    <a:masterClrMapping/>
  </p:clrMapOvr>
  <p:transition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28AC-048F-4480-8508-DCB7E854CE52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18AC-DF2E-4593-BEA5-90CB48D77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5 Residential</a:t>
            </a:r>
          </a:p>
          <a:p>
            <a:r>
              <a:rPr lang="en-GB" dirty="0" smtClean="0"/>
              <a:t>Sayers Croft </a:t>
            </a:r>
          </a:p>
          <a:p>
            <a:r>
              <a:rPr lang="en-GB" dirty="0" smtClean="0"/>
              <a:t>23-25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O</a:t>
            </a:r>
            <a:r>
              <a:rPr lang="en-GB" dirty="0" smtClean="0"/>
              <a:t>ctober 2019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0527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48345"/>
            <a:ext cx="2115820" cy="125539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</p:pic>
      <p:pic>
        <p:nvPicPr>
          <p:cNvPr id="8" name="Picture 7" descr="C:\Program Files (x86)\Microsoft Office\MEDIA\CAGCAT10\j0298897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991" y="625005"/>
            <a:ext cx="1801495" cy="1583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3818969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Sleeping arrangements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dormitory for boys.</a:t>
            </a:r>
          </a:p>
          <a:p>
            <a:r>
              <a:rPr lang="en-GB" dirty="0" smtClean="0"/>
              <a:t>1 dormitory </a:t>
            </a:r>
            <a:r>
              <a:rPr lang="en-GB" smtClean="0"/>
              <a:t>for girls.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6939"/>
      </p:ext>
    </p:extLst>
  </p:cSld>
  <p:clrMapOvr>
    <a:masterClrMapping/>
  </p:clrMapOvr>
  <p:transition advTm="2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Staffing this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Ms </a:t>
            </a:r>
            <a:r>
              <a:rPr lang="en-GB" dirty="0" err="1" smtClean="0"/>
              <a:t>Kitson</a:t>
            </a:r>
            <a:endParaRPr lang="en-GB" dirty="0" smtClean="0"/>
          </a:p>
          <a:p>
            <a:r>
              <a:rPr lang="en-GB" dirty="0" smtClean="0"/>
              <a:t>Mrs Donnelly</a:t>
            </a:r>
          </a:p>
          <a:p>
            <a:r>
              <a:rPr lang="en-GB" dirty="0"/>
              <a:t>Mrs Evans- </a:t>
            </a:r>
            <a:r>
              <a:rPr lang="en-GB" dirty="0" smtClean="0"/>
              <a:t>(Governor) </a:t>
            </a:r>
            <a:r>
              <a:rPr lang="en-GB" dirty="0"/>
              <a:t>Wednesday afternoon</a:t>
            </a:r>
          </a:p>
          <a:p>
            <a:r>
              <a:rPr lang="en-GB" dirty="0"/>
              <a:t>Mrs </a:t>
            </a:r>
            <a:r>
              <a:rPr lang="en-GB" dirty="0" err="1"/>
              <a:t>Pinder</a:t>
            </a:r>
            <a:r>
              <a:rPr lang="en-GB" dirty="0"/>
              <a:t>- Thursday</a:t>
            </a:r>
          </a:p>
          <a:p>
            <a:r>
              <a:rPr lang="en-GB" dirty="0"/>
              <a:t>Miss </a:t>
            </a:r>
            <a:r>
              <a:rPr lang="en-GB" dirty="0" smtClean="0"/>
              <a:t>Daly- Friday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759531"/>
      </p:ext>
    </p:extLst>
  </p:cSld>
  <p:clrMapOvr>
    <a:masterClrMapping/>
  </p:clrMapOvr>
  <p:transition advTm="2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Emergency </a:t>
            </a:r>
            <a:r>
              <a:rPr lang="en-GB" dirty="0"/>
              <a:t>procedures: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•</a:t>
            </a:r>
            <a:r>
              <a:rPr lang="en-GB" dirty="0"/>
              <a:t>	If you need to contact us during school time it is the usual number. If out of hours please use the school mobile number – </a:t>
            </a:r>
            <a:r>
              <a:rPr lang="en-GB" dirty="0" smtClean="0"/>
              <a:t>07561821082. </a:t>
            </a:r>
            <a:r>
              <a:rPr lang="en-GB" dirty="0"/>
              <a:t>This phone will be held by a senior member of staff on call. This is for emergency use only!</a:t>
            </a:r>
          </a:p>
          <a:p>
            <a:r>
              <a:rPr lang="en-GB" dirty="0"/>
              <a:t>•	If your child has an accident you will be contacted by the on call member of staff and they will be your contact from then on.</a:t>
            </a:r>
          </a:p>
          <a:p>
            <a:r>
              <a:rPr lang="en-GB" dirty="0"/>
              <a:t>•	If there is an incident involving the group you will be contacted and asked to meet at the school, whatever the time of day or night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44001"/>
      </p:ext>
    </p:extLst>
  </p:cSld>
  <p:clrMapOvr>
    <a:masterClrMapping/>
  </p:clrMapOvr>
  <p:transition advTm="2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Any </a:t>
            </a:r>
            <a:r>
              <a:rPr lang="en-GB" dirty="0"/>
              <a:t>medication must be prescribed and should be NAMED with clear administering instructions, and handed to </a:t>
            </a:r>
            <a:r>
              <a:rPr lang="en-GB" dirty="0" smtClean="0"/>
              <a:t>Mrs Donnelly on Wednesday </a:t>
            </a:r>
            <a:r>
              <a:rPr lang="en-GB" dirty="0"/>
              <a:t>morning. If you have any queries about any other medication, please ask.</a:t>
            </a:r>
          </a:p>
          <a:p>
            <a:r>
              <a:rPr lang="en-GB" dirty="0"/>
              <a:t>Any asthma inhalers should be checked to be sure they are full, with a spare also provided. These should likewise be named and labelled and given to Mrs </a:t>
            </a:r>
            <a:r>
              <a:rPr lang="en-GB" dirty="0" smtClean="0"/>
              <a:t>Donnelly.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226998"/>
      </p:ext>
    </p:extLst>
  </p:cSld>
  <p:clrMapOvr>
    <a:masterClrMapping/>
  </p:clrMapOvr>
  <p:transition advTm="2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children can bring no more than £5 in pocket money for the shop. In addition they may bring an extra £5 if they wish to purchase a Sayers Croft </a:t>
            </a:r>
            <a:r>
              <a:rPr lang="en-GB" dirty="0" smtClean="0"/>
              <a:t>t-Shirt.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5616"/>
      </p:ext>
    </p:extLst>
  </p:cSld>
  <p:clrMapOvr>
    <a:masterClrMapping/>
  </p:clrMapOvr>
  <p:transition advTm="2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bring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Please ensure that your child has warm clothes and if the forecast is wet –a good waterproof jacket. It is very difficult to dry clothes out between activities!</a:t>
            </a:r>
          </a:p>
          <a:p>
            <a:endParaRPr lang="en-GB" dirty="0"/>
          </a:p>
          <a:p>
            <a:pPr lvl="1"/>
            <a:r>
              <a:rPr lang="en-GB" dirty="0"/>
              <a:t>Please DO NOT send mobile phones, electrical </a:t>
            </a:r>
            <a:r>
              <a:rPr lang="en-GB" dirty="0" smtClean="0"/>
              <a:t>gadgets, </a:t>
            </a:r>
            <a:r>
              <a:rPr lang="en-GB" b="1" dirty="0" smtClean="0"/>
              <a:t>food or sweets.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•	Bring OLD clothes – they may get ruined in the water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•	Wellies for </a:t>
            </a:r>
            <a:r>
              <a:rPr lang="en-GB" dirty="0" err="1" smtClean="0"/>
              <a:t>streamwalk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•	Bring a refillable water bottle.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/>
              <a:t>	Please provide a spare bin liner for all wet clothes.</a:t>
            </a:r>
          </a:p>
          <a:p>
            <a:pPr marL="0" indent="0">
              <a:buNone/>
            </a:pPr>
            <a:r>
              <a:rPr lang="en-GB" dirty="0"/>
              <a:t>•	Suitcases on wheels are preferred as the children need to carry their own bags through the site to the dormitories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Please name everything clearly!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094090"/>
      </p:ext>
    </p:extLst>
  </p:cSld>
  <p:clrMapOvr>
    <a:masterClrMapping/>
  </p:clrMapOvr>
  <p:transition advTm="2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very helpful if both drop off and pick up can be done via car share as the car park can become congested at these times. </a:t>
            </a:r>
            <a:endParaRPr lang="en-GB" dirty="0" smtClean="0"/>
          </a:p>
          <a:p>
            <a:r>
              <a:rPr lang="en-GB" dirty="0" smtClean="0"/>
              <a:t>Drop off at 11am on Wednesday</a:t>
            </a:r>
          </a:p>
          <a:p>
            <a:r>
              <a:rPr lang="en-GB" dirty="0" smtClean="0"/>
              <a:t>Pick up 2:00pm on Friday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368958"/>
      </p:ext>
    </p:extLst>
  </p:cSld>
  <p:clrMapOvr>
    <a:masterClrMapping/>
  </p:clrMapOvr>
  <p:transition advTm="2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5138003" cy="623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448970"/>
      </p:ext>
    </p:extLst>
  </p:cSld>
  <p:clrMapOvr>
    <a:masterClrMapping/>
  </p:clrMapOvr>
  <p:transition advTm="2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 to be returned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make sure we have had the Medical form and consent forms back for the trip.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518468"/>
      </p:ext>
    </p:extLst>
  </p:cSld>
  <p:clrMapOvr>
    <a:masterClrMapping/>
  </p:clrMapOvr>
  <p:transition advTm="2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255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Staffing this year</vt:lpstr>
      <vt:lpstr> Emergency procedures:  </vt:lpstr>
      <vt:lpstr>Medication</vt:lpstr>
      <vt:lpstr>Money</vt:lpstr>
      <vt:lpstr>What to bring</vt:lpstr>
      <vt:lpstr>PowerPoint Presentation</vt:lpstr>
      <vt:lpstr>PowerPoint Presentation</vt:lpstr>
      <vt:lpstr>Forms to be returned</vt:lpstr>
      <vt:lpstr>Sleeping arrangements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T TEDD</dc:creator>
  <cp:lastModifiedBy>Hannah Durkin</cp:lastModifiedBy>
  <cp:revision>13</cp:revision>
  <dcterms:created xsi:type="dcterms:W3CDTF">2017-05-26T07:56:50Z</dcterms:created>
  <dcterms:modified xsi:type="dcterms:W3CDTF">2019-10-10T13:38:35Z</dcterms:modified>
</cp:coreProperties>
</file>